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ICAO FLIGHT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FAA domestic guidance</a:t>
            </a:r>
          </a:p>
          <a:p>
            <a:r>
              <a:rPr lang="en-US" dirty="0"/>
              <a:t>Updated: 11/18/2016(Ching-Kuan Su)</a:t>
            </a:r>
          </a:p>
        </p:txBody>
      </p:sp>
    </p:spTree>
    <p:extLst>
      <p:ext uri="{BB962C8B-B14F-4D97-AF65-F5344CB8AC3E}">
        <p14:creationId xmlns:p14="http://schemas.microsoft.com/office/powerpoint/2010/main" val="227941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to learn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FAA will start to use the ICAO flight plan Form in January, 2017</a:t>
            </a:r>
          </a:p>
          <a:p>
            <a:r>
              <a:rPr lang="en-US" dirty="0"/>
              <a:t>Match ICAO Standard</a:t>
            </a:r>
          </a:p>
          <a:p>
            <a:r>
              <a:rPr lang="en-US" dirty="0"/>
              <a:t>The ICAO flight plan form will give ATC more details on your aircraft equipment. </a:t>
            </a:r>
          </a:p>
        </p:txBody>
      </p:sp>
    </p:spTree>
    <p:extLst>
      <p:ext uri="{BB962C8B-B14F-4D97-AF65-F5344CB8AC3E}">
        <p14:creationId xmlns:p14="http://schemas.microsoft.com/office/powerpoint/2010/main" val="127009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9778089" cy="706964"/>
          </a:xfrm>
        </p:spPr>
        <p:txBody>
          <a:bodyPr/>
          <a:lstStyle/>
          <a:p>
            <a:r>
              <a:rPr lang="en-US" dirty="0"/>
              <a:t>Understand your aircraft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Navigation equipment:</a:t>
            </a:r>
          </a:p>
          <a:p>
            <a:pPr lvl="1"/>
            <a:r>
              <a:rPr lang="en-US" dirty="0"/>
              <a:t>GPS/VOR/DME/IRU/LORAN/ADF/TACAN/LOC/ILS/MLS…etc.</a:t>
            </a:r>
          </a:p>
          <a:p>
            <a:r>
              <a:rPr lang="en-US" dirty="0"/>
              <a:t>Communication Equipment:</a:t>
            </a:r>
          </a:p>
          <a:p>
            <a:pPr lvl="1"/>
            <a:r>
              <a:rPr lang="en-US" dirty="0"/>
              <a:t>VHF/UHF/HF/CPDLC(satellite phone)…etc.</a:t>
            </a:r>
          </a:p>
          <a:p>
            <a:r>
              <a:rPr lang="en-US" dirty="0"/>
              <a:t>Surveillance Equipment:</a:t>
            </a:r>
          </a:p>
          <a:p>
            <a:pPr lvl="1"/>
            <a:r>
              <a:rPr lang="en-US" dirty="0"/>
              <a:t>Transponder/ADS-B…etc.</a:t>
            </a:r>
          </a:p>
          <a:p>
            <a:r>
              <a:rPr lang="en-US" dirty="0"/>
              <a:t>Survival equipment:</a:t>
            </a:r>
          </a:p>
          <a:p>
            <a:pPr lvl="1"/>
            <a:r>
              <a:rPr lang="en-US" dirty="0"/>
              <a:t>ELT/Survival equipment/Lift Jacket…etc.</a:t>
            </a:r>
          </a:p>
          <a:p>
            <a:r>
              <a:rPr lang="en-US" dirty="0"/>
              <a:t>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2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380524" cy="706964"/>
          </a:xfrm>
        </p:spPr>
        <p:txBody>
          <a:bodyPr/>
          <a:lstStyle/>
          <a:p>
            <a:r>
              <a:rPr lang="en-US" dirty="0"/>
              <a:t>Where can you find the equipment info.?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POH/AFM</a:t>
            </a:r>
          </a:p>
          <a:p>
            <a:r>
              <a:rPr lang="en-US" dirty="0"/>
              <a:t>System Status Page for software version</a:t>
            </a:r>
          </a:p>
          <a:p>
            <a:pPr lvl="1"/>
            <a:r>
              <a:rPr lang="en-US" dirty="0"/>
              <a:t>Consult with your CFI or AMT if you do not know how to find the info.</a:t>
            </a:r>
          </a:p>
          <a:p>
            <a:pPr indent="-285750"/>
            <a:r>
              <a:rPr lang="en-US" dirty="0"/>
              <a:t>Manufacturer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9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I put in equipment code?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only put the equipment code which meets the following ICAO flight plan criteria.</a:t>
            </a:r>
          </a:p>
          <a:p>
            <a:pPr lvl="1"/>
            <a:r>
              <a:rPr lang="en-US" dirty="0"/>
              <a:t>Presence of relevant serviceable equipment on board the aircraft;</a:t>
            </a:r>
          </a:p>
          <a:p>
            <a:pPr lvl="1"/>
            <a:r>
              <a:rPr lang="en-US" dirty="0"/>
              <a:t>Equipment and capabilities commensurate with flight crew qualifications; and</a:t>
            </a:r>
          </a:p>
          <a:p>
            <a:pPr lvl="1"/>
            <a:r>
              <a:rPr lang="en-US" dirty="0"/>
              <a:t>Where applicable, authorization from the appropriate authority</a:t>
            </a:r>
          </a:p>
        </p:txBody>
      </p:sp>
    </p:spTree>
    <p:extLst>
      <p:ext uri="{BB962C8B-B14F-4D97-AF65-F5344CB8AC3E}">
        <p14:creationId xmlns:p14="http://schemas.microsoft.com/office/powerpoint/2010/main" val="2171894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 ICAO Equipment codes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843" y="2703442"/>
            <a:ext cx="11213305" cy="3459753"/>
          </a:xfrm>
        </p:spPr>
      </p:pic>
    </p:spTree>
    <p:extLst>
      <p:ext uri="{BB962C8B-B14F-4D97-AF65-F5344CB8AC3E}">
        <p14:creationId xmlns:p14="http://schemas.microsoft.com/office/powerpoint/2010/main" val="3695965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I-GPS term.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914400" y="3179762"/>
            <a:ext cx="5065712" cy="2840039"/>
          </a:xfrm>
        </p:spPr>
        <p:txBody>
          <a:bodyPr/>
          <a:lstStyle/>
          <a:p>
            <a:r>
              <a:rPr lang="en-US" dirty="0"/>
              <a:t>GPS(Global Positioning System)</a:t>
            </a:r>
          </a:p>
          <a:p>
            <a:r>
              <a:rPr lang="en-US" dirty="0"/>
              <a:t>LAAS(Local Area Augmentation System)</a:t>
            </a:r>
          </a:p>
          <a:p>
            <a:pPr lvl="1"/>
            <a:r>
              <a:rPr lang="en-US" dirty="0"/>
              <a:t>GLS(GBAS Landing System)</a:t>
            </a:r>
          </a:p>
          <a:p>
            <a:r>
              <a:rPr lang="en-US" dirty="0"/>
              <a:t>WAAS(Wide Area Augmentation System)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ICAO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5980111" y="3179762"/>
            <a:ext cx="5443263" cy="2840039"/>
          </a:xfrm>
        </p:spPr>
        <p:txBody>
          <a:bodyPr/>
          <a:lstStyle/>
          <a:p>
            <a:r>
              <a:rPr lang="en-US" dirty="0"/>
              <a:t>GNSS(Global Navigation Satellite System)</a:t>
            </a:r>
          </a:p>
          <a:p>
            <a:r>
              <a:rPr lang="en-US" dirty="0"/>
              <a:t>GBAS(Ground Based Augmentation System)</a:t>
            </a:r>
          </a:p>
          <a:p>
            <a:endParaRPr lang="en-US" dirty="0"/>
          </a:p>
          <a:p>
            <a:r>
              <a:rPr lang="en-US" dirty="0"/>
              <a:t>SBAS(Satellite Based Augmentation System)</a:t>
            </a:r>
          </a:p>
        </p:txBody>
      </p:sp>
    </p:spTree>
    <p:extLst>
      <p:ext uri="{BB962C8B-B14F-4D97-AF65-F5344CB8AC3E}">
        <p14:creationId xmlns:p14="http://schemas.microsoft.com/office/powerpoint/2010/main" val="47423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II-GPS equipment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TSO-C129/TSO-C196: GPS without WAAS</a:t>
            </a:r>
          </a:p>
          <a:p>
            <a:r>
              <a:rPr lang="en-US" dirty="0"/>
              <a:t>TSO-C145/C146: GPS with WAAS</a:t>
            </a:r>
          </a:p>
          <a:p>
            <a:r>
              <a:rPr lang="en-US" dirty="0"/>
              <a:t>RAIM(Receiver Autonomous Integrity Monitoring)</a:t>
            </a:r>
          </a:p>
          <a:p>
            <a:r>
              <a:rPr lang="en-US" dirty="0"/>
              <a:t>FDE(Fault detection and exclusion)</a:t>
            </a:r>
          </a:p>
        </p:txBody>
      </p:sp>
    </p:spTree>
    <p:extLst>
      <p:ext uri="{BB962C8B-B14F-4D97-AF65-F5344CB8AC3E}">
        <p14:creationId xmlns:p14="http://schemas.microsoft.com/office/powerpoint/2010/main" val="34865977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86</TotalTime>
  <Words>231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ICAO FLIGHT PLAN</vt:lpstr>
      <vt:lpstr>Why do we need to learn it?</vt:lpstr>
      <vt:lpstr>Understand your aircraft equipment</vt:lpstr>
      <vt:lpstr>Where can you find the equipment info.?</vt:lpstr>
      <vt:lpstr>What should I put in equipment code?</vt:lpstr>
      <vt:lpstr>UD ICAO Equipment codes</vt:lpstr>
      <vt:lpstr>Appendix I-GPS term.</vt:lpstr>
      <vt:lpstr>Appendix II-GPS equipment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ICAO FLIGHT PLAN</dc:title>
  <dc:creator>Ching Kuan Su</dc:creator>
  <cp:lastModifiedBy>Ching Kuan Su</cp:lastModifiedBy>
  <cp:revision>9</cp:revision>
  <dcterms:created xsi:type="dcterms:W3CDTF">2016-11-18T19:34:51Z</dcterms:created>
  <dcterms:modified xsi:type="dcterms:W3CDTF">2016-11-18T21:01:10Z</dcterms:modified>
</cp:coreProperties>
</file>